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9" r:id="rId3"/>
    <p:sldId id="27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828800"/>
            <a:ext cx="6400800" cy="3810000"/>
          </a:xfrm>
        </p:spPr>
        <p:txBody>
          <a:bodyPr>
            <a:normAutofit fontScale="85000" lnSpcReduction="20000"/>
          </a:bodyPr>
          <a:lstStyle/>
          <a:p>
            <a:endParaRPr lang="en-IN" sz="3000" dirty="0" smtClean="0"/>
          </a:p>
          <a:p>
            <a:r>
              <a:rPr lang="en-IN" sz="3000" dirty="0" smtClean="0"/>
              <a:t>SESSION (2020-24)</a:t>
            </a:r>
          </a:p>
          <a:p>
            <a:r>
              <a:rPr lang="en-IN" sz="3000" dirty="0" smtClean="0"/>
              <a:t>ASSINGMENT – ENGLISH</a:t>
            </a:r>
          </a:p>
          <a:p>
            <a:r>
              <a:rPr lang="en-IN" sz="3000" dirty="0" smtClean="0"/>
              <a:t>TOPIC – LATHE MACHINE</a:t>
            </a:r>
          </a:p>
          <a:p>
            <a:endParaRPr lang="en-IN" sz="3000" dirty="0"/>
          </a:p>
          <a:p>
            <a:r>
              <a:rPr lang="en-IN" sz="3000" dirty="0" smtClean="0"/>
              <a:t>SUBMITTED TO – Dr. YOGITA VERMA</a:t>
            </a:r>
          </a:p>
          <a:p>
            <a:r>
              <a:rPr lang="en-IN" sz="3000" dirty="0" smtClean="0"/>
              <a:t>NAME – VRATESH KAPRI </a:t>
            </a:r>
          </a:p>
          <a:p>
            <a:r>
              <a:rPr lang="en-IN" sz="3000" dirty="0" smtClean="0"/>
              <a:t>BRANCH -- ELECTRICAL</a:t>
            </a:r>
            <a:endParaRPr lang="en-IN" sz="3000" dirty="0"/>
          </a:p>
          <a:p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8991600" cy="121920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IN" dirty="0" smtClean="0">
                <a:latin typeface="Consolas" pitchFamily="49" charset="0"/>
                <a:cs typeface="Consolas" pitchFamily="49" charset="0"/>
              </a:rPr>
            </a:br>
            <a:r>
              <a:rPr lang="en-IN" b="1" dirty="0" smtClean="0">
                <a:solidFill>
                  <a:srgbClr val="00B050"/>
                </a:solidFill>
                <a:latin typeface="Century Schoolbook" pitchFamily="18" charset="0"/>
                <a:cs typeface="Consolas" pitchFamily="49" charset="0"/>
              </a:rPr>
              <a:t>RUSTAMJI </a:t>
            </a:r>
            <a:r>
              <a:rPr lang="en-IN" b="1" dirty="0">
                <a:solidFill>
                  <a:srgbClr val="00B050"/>
                </a:solidFill>
                <a:latin typeface="Century Schoolbook" pitchFamily="18" charset="0"/>
                <a:cs typeface="Consolas" pitchFamily="49" charset="0"/>
              </a:rPr>
              <a:t>INSTITUTE OF </a:t>
            </a:r>
            <a:r>
              <a:rPr lang="en-IN" b="1" dirty="0" smtClean="0">
                <a:solidFill>
                  <a:srgbClr val="00B050"/>
                </a:solidFill>
                <a:latin typeface="Century Schoolbook" pitchFamily="18" charset="0"/>
                <a:cs typeface="Consolas" pitchFamily="49" charset="0"/>
              </a:rPr>
              <a:t>TECHNOLOGY TEKANPUR</a:t>
            </a:r>
            <a:br>
              <a:rPr lang="en-IN" b="1" dirty="0" smtClean="0">
                <a:solidFill>
                  <a:srgbClr val="00B050"/>
                </a:solidFill>
                <a:latin typeface="Century Schoolbook" pitchFamily="18" charset="0"/>
                <a:cs typeface="Consolas" pitchFamily="49" charset="0"/>
              </a:rPr>
            </a:br>
            <a:r>
              <a:rPr lang="en-IN" b="1" dirty="0" smtClean="0">
                <a:solidFill>
                  <a:srgbClr val="00B050"/>
                </a:solidFill>
                <a:latin typeface="Century Schoolbook" pitchFamily="18" charset="0"/>
                <a:cs typeface="Consolas" pitchFamily="49" charset="0"/>
              </a:rPr>
              <a:t>madhya pradesh </a:t>
            </a:r>
            <a:endParaRPr lang="en-IN" b="1" dirty="0">
              <a:solidFill>
                <a:srgbClr val="00B050"/>
              </a:solidFill>
              <a:latin typeface="Century Schoolbook" pitchFamily="18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62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4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2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46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38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64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02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64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41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23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83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38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005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67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2743200"/>
            <a:ext cx="79248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9600" dirty="0" smtClean="0"/>
              <a:t>   </a:t>
            </a:r>
            <a:r>
              <a:rPr lang="en-IN" sz="9600" b="1" dirty="0" smtClean="0">
                <a:solidFill>
                  <a:srgbClr val="00B050"/>
                </a:solidFill>
              </a:rPr>
              <a:t>THANK YOU</a:t>
            </a:r>
            <a:endParaRPr lang="en-IN" sz="9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7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24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07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4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66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08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00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63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652046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52</TotalTime>
  <Words>28</Words>
  <Application>Microsoft Office PowerPoint</Application>
  <PresentationFormat>On-screen Show (4:3)</PresentationFormat>
  <Paragraphs>10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Horizon</vt:lpstr>
      <vt:lpstr> RUSTAMJI INSTITUTE OF TECHNOLOGY TEKANPUR madhya pradesh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</cp:revision>
  <dcterms:created xsi:type="dcterms:W3CDTF">2006-08-16T00:00:00Z</dcterms:created>
  <dcterms:modified xsi:type="dcterms:W3CDTF">2021-01-31T07:46:57Z</dcterms:modified>
</cp:coreProperties>
</file>